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4a3fd7bd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4a3fd7b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4a3fd7bd3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4a3fd7bd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4a3fd7bd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4a3fd7bd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4a3fd7bd3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4a3fd7bd3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4a3fd7bd3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4a3fd7bd3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4a3fd7bd3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4a3fd7bd3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4a3fd7bd3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4a3fd7bd3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4a3fd7bd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4a3fd7bd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4a3fd7bd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4a3fd7bd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4a3fd7bd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4a3fd7bd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4a3fd7bd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4a3fd7bd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4a3fd7bd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4a3fd7bd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4a3fd7bd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4a3fd7bd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4a3fd7bd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4a3fd7bd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4a3fd7bd3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4a3fd7bd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-k，--kibibytes默認為1024字節的塊以供磁盤使用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542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188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-Q，--quote-name將條目名稱括在雙引號中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--quoting-style = WORD將引號WORD用作條目名稱：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       文字，語言環境，shell，始終為shell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-r，--reverse反向排序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31675"/>
            <a:ext cx="9144000" cy="462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-R，--recursive遞歸列出子目錄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1700" y="1152475"/>
            <a:ext cx="9144000" cy="4266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-s，--size以塊為單位打印每個文件的分配大小</a:t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440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208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-S按文件大小排序，從大到大--sort = WORD按WORD而不是名稱排序：無（-U），大小（-S）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60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-t按修改時間排序，最新的優先</a:t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266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-l使用長列表格式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129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-L，--dereference當顯示符號文件信息時鏈接，顯示文件信息鏈接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       引用而不是鏈接本身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8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-m用逗號分隔的條目列表填充寬度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3987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228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-n，-numeric-uid-gid類似於-l，但列出數字用戶名和組ID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-N，-文字打印條目名稱，不帶引號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-o與-l相似，但不列出組信息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774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188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-p，--indicator-style =斜杠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     將/指示器附加到目錄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24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169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-q，--hide-control-chars打印嗎？而不是非圖形字符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--show-control-chars按原樣顯示非圖形字符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46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